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76" r:id="rId22"/>
    <p:sldId id="275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6" r:id="rId40"/>
    <p:sldId id="297" r:id="rId41"/>
    <p:sldId id="298" r:id="rId42"/>
    <p:sldId id="299" r:id="rId43"/>
    <p:sldId id="294" r:id="rId44"/>
    <p:sldId id="295" r:id="rId45"/>
    <p:sldId id="304" r:id="rId46"/>
    <p:sldId id="303" r:id="rId47"/>
    <p:sldId id="302" r:id="rId48"/>
    <p:sldId id="301" r:id="rId49"/>
    <p:sldId id="300" r:id="rId50"/>
    <p:sldId id="307" r:id="rId51"/>
    <p:sldId id="306" r:id="rId52"/>
    <p:sldId id="305" r:id="rId53"/>
    <p:sldId id="308" r:id="rId54"/>
    <p:sldId id="309" r:id="rId55"/>
    <p:sldId id="310" r:id="rId5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uUOB8I4+yflrey/LMrXPUw==" hashData="I1bdjUBMYJoPIAUq1QsQ6JnXHvI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3C616-DEB9-432B-B512-C06C9304DA62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7E586-13C3-4BAD-96D3-52DE7B466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8244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3C616-DEB9-432B-B512-C06C9304DA62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7E586-13C3-4BAD-96D3-52DE7B466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7081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3C616-DEB9-432B-B512-C06C9304DA62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7E586-13C3-4BAD-96D3-52DE7B466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0564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3C616-DEB9-432B-B512-C06C9304DA62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7E586-13C3-4BAD-96D3-52DE7B466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448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3C616-DEB9-432B-B512-C06C9304DA62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7E586-13C3-4BAD-96D3-52DE7B466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3958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3C616-DEB9-432B-B512-C06C9304DA62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7E586-13C3-4BAD-96D3-52DE7B466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643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3C616-DEB9-432B-B512-C06C9304DA62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7E586-13C3-4BAD-96D3-52DE7B466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9746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3C616-DEB9-432B-B512-C06C9304DA62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7E586-13C3-4BAD-96D3-52DE7B466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2105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3C616-DEB9-432B-B512-C06C9304DA62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7E586-13C3-4BAD-96D3-52DE7B466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62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3C616-DEB9-432B-B512-C06C9304DA62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7E586-13C3-4BAD-96D3-52DE7B466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8432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3C616-DEB9-432B-B512-C06C9304DA62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7E586-13C3-4BAD-96D3-52DE7B466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2600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3C616-DEB9-432B-B512-C06C9304DA62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7E586-13C3-4BAD-96D3-52DE7B466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81517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577446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267744" y="4801895"/>
            <a:ext cx="1152128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648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630"/>
            <a:ext cx="5477555" cy="5148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427984" y="4390694"/>
            <a:ext cx="1368152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227648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194305" y="1916832"/>
            <a:ext cx="1368152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6971"/>
            <a:ext cx="7370916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868144" y="2926239"/>
            <a:ext cx="1368152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43" y="133350"/>
            <a:ext cx="5384109" cy="5527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499992" y="4725144"/>
            <a:ext cx="1368152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7088619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755576" y="2204864"/>
            <a:ext cx="3816424" cy="5400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7422253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355976" y="2600908"/>
            <a:ext cx="1368152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7734"/>
            <a:ext cx="5328592" cy="556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987824" y="1772816"/>
            <a:ext cx="2448272" cy="18722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624736" cy="3292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429758" y="2132856"/>
            <a:ext cx="1942442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748382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627784" y="2204864"/>
            <a:ext cx="1512168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88640"/>
            <a:ext cx="6088529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195736" y="4221088"/>
            <a:ext cx="1368152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764561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827584" y="2924944"/>
            <a:ext cx="1368152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632"/>
            <a:ext cx="6213617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63888" y="4437112"/>
            <a:ext cx="1512168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75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7094906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971600" y="2564904"/>
            <a:ext cx="1512168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8526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5661457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491880" y="5301208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94066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004048" y="2060848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697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1116"/>
            <a:ext cx="7078802" cy="2771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109578" y="2139393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30" y="188640"/>
            <a:ext cx="6277694" cy="2481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95736" y="1935004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6265591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755576" y="2636912"/>
            <a:ext cx="1296144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29" y="188640"/>
            <a:ext cx="6559367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923928" y="2226149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17" y="116632"/>
            <a:ext cx="6017811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864863" y="3933056"/>
            <a:ext cx="1296144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6397938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209297" y="3867585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7041429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489065" y="2132856"/>
            <a:ext cx="1355177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5592763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275856" y="3701852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5400600" cy="462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27684" y="4149080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39"/>
            <a:ext cx="5184576" cy="5366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691680" y="4977202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89" y="188640"/>
            <a:ext cx="5742860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421606" y="2076892"/>
            <a:ext cx="1296144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58462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39552" y="2802672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80" y="165621"/>
            <a:ext cx="4809868" cy="5651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611560" y="5307197"/>
            <a:ext cx="1296144" cy="5103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6120681" cy="2153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015715" y="1484784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5071109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683568" y="4725144"/>
            <a:ext cx="158417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45421"/>
            <a:ext cx="6023680" cy="2391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63888" y="1921237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46" y="188640"/>
            <a:ext cx="6526199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923928" y="2132856"/>
            <a:ext cx="1296144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510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60648"/>
            <a:ext cx="6912769" cy="2380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404824" y="1988840"/>
            <a:ext cx="1368152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" y="188640"/>
            <a:ext cx="5544618" cy="418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44008" y="3657889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510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5331881" cy="550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691680" y="4996355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49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5760640" cy="401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788024" y="3501008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49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5791611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590872" y="1844824"/>
            <a:ext cx="1296144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114418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827584" y="2456892"/>
            <a:ext cx="5466346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5427431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907157" y="4005064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367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41518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076056" y="1844824"/>
            <a:ext cx="1440160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889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557091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491880" y="1772816"/>
            <a:ext cx="1008112" cy="6120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584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443313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683568" y="3284984"/>
            <a:ext cx="4896544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288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88640"/>
            <a:ext cx="7289425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827584" y="1880828"/>
            <a:ext cx="1872208" cy="5400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787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73" y="52875"/>
            <a:ext cx="5605463" cy="6458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635896" y="5791627"/>
            <a:ext cx="1872208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766118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139952" y="2132856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9696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5960755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051720" y="1628800"/>
            <a:ext cx="1296144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446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42271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267744" y="1556792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690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6403173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707904" y="2564904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299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6675"/>
            <a:ext cx="5854882" cy="5990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43186" y="5157192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085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5864"/>
            <a:ext cx="5766313" cy="2757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979712" y="1916832"/>
            <a:ext cx="12961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5936277" y="5934670"/>
            <a:ext cx="31937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b="1" dirty="0" smtClean="0"/>
              <a:t>balbeyden</a:t>
            </a:r>
            <a:endParaRPr lang="tr-TR" sz="5400" b="1" dirty="0"/>
          </a:p>
        </p:txBody>
      </p:sp>
    </p:spTree>
    <p:extLst>
      <p:ext uri="{BB962C8B-B14F-4D97-AF65-F5344CB8AC3E}">
        <p14:creationId xmlns:p14="http://schemas.microsoft.com/office/powerpoint/2010/main" val="49533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7031029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923928" y="1916832"/>
            <a:ext cx="1584176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6557578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755576" y="3140968"/>
            <a:ext cx="201622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5108"/>
            <a:ext cx="6625862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779912" y="1844824"/>
            <a:ext cx="1368152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40" y="245461"/>
            <a:ext cx="6776257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716016" y="1052736"/>
            <a:ext cx="1872208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2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</Words>
  <Application>Microsoft Office PowerPoint</Application>
  <PresentationFormat>Ekran Gösterisi (4:3)</PresentationFormat>
  <Paragraphs>1</Paragraphs>
  <Slides>55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55</vt:i4>
      </vt:variant>
    </vt:vector>
  </HeadingPairs>
  <TitlesOfParts>
    <vt:vector size="5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OMER HAYYAM</dc:creator>
  <cp:lastModifiedBy>OMER HAYYAM</cp:lastModifiedBy>
  <cp:revision>47</cp:revision>
  <dcterms:created xsi:type="dcterms:W3CDTF">2012-11-22T18:25:18Z</dcterms:created>
  <dcterms:modified xsi:type="dcterms:W3CDTF">2012-11-22T19:41:57Z</dcterms:modified>
</cp:coreProperties>
</file>